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51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990600"/>
            <a:ext cx="8458200" cy="25908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u="sng" dirty="0" smtClean="0"/>
              <a:t>Embedded System Design </a:t>
            </a:r>
            <a:r>
              <a:rPr lang="en-US" sz="3600" dirty="0" err="1" smtClean="0"/>
              <a:t>CodeVisionAVR</a:t>
            </a:r>
            <a:r>
              <a:rPr lang="en-US" sz="3600" dirty="0" smtClean="0"/>
              <a:t> Compiler &amp; ISIS Professional Simulator Tools Work </a:t>
            </a:r>
            <a:r>
              <a:rPr lang="en-US" sz="3600" dirty="0" err="1" smtClean="0"/>
              <a:t>Flow</a:t>
            </a:r>
            <a:r>
              <a:rPr lang="en-US" sz="3600" dirty="0" err="1" smtClean="0">
                <a:sym typeface="Wingdings" pitchFamily="2" charset="2"/>
              </a:rPr>
              <a:t></a:t>
            </a:r>
            <a:r>
              <a:rPr lang="en-US" sz="3600" dirty="0" err="1" smtClean="0"/>
              <a:t>Step</a:t>
            </a:r>
            <a:r>
              <a:rPr lang="en-US" sz="3600" dirty="0" smtClean="0"/>
              <a:t> By Step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305800" cy="1371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sz="2000" dirty="0" smtClean="0"/>
              <a:t>By Md.Dedarul Hasan,</a:t>
            </a:r>
          </a:p>
          <a:p>
            <a:r>
              <a:rPr lang="en-US" sz="2000" dirty="0" smtClean="0"/>
              <a:t>PGD in IT (Student), April 2017, IICT BUET.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9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47" y="1935163"/>
            <a:ext cx="8218905" cy="438943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10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				</a:t>
            </a:r>
            <a:r>
              <a:rPr lang="en-US" sz="2800" b="1" u="sng" dirty="0" smtClean="0"/>
              <a:t>11</a:t>
            </a:r>
            <a:r>
              <a:rPr lang="en-US" sz="2800" b="1" u="sng" baseline="30000" dirty="0" smtClean="0"/>
              <a:t>th</a:t>
            </a:r>
            <a:r>
              <a:rPr lang="en-US" sz="2800" b="1" u="sng" dirty="0" smtClean="0"/>
              <a:t> Step:</a:t>
            </a:r>
            <a:endParaRPr lang="en-US" sz="2800" b="1" u="sng" dirty="0"/>
          </a:p>
        </p:txBody>
      </p:sp>
      <p:pic>
        <p:nvPicPr>
          <p:cNvPr id="4" name="Content Placeholder 3" descr="proj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4365"/>
            <a:ext cx="8229600" cy="437103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12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47" y="1935163"/>
            <a:ext cx="8218905" cy="438943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13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89" y="1935163"/>
            <a:ext cx="8185221" cy="4389437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15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16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17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18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77" y="1935163"/>
            <a:ext cx="8207646" cy="438943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61288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				</a:t>
            </a:r>
            <a:r>
              <a:rPr lang="en-US" sz="3600" b="1" u="sng" dirty="0" smtClean="0"/>
              <a:t>1</a:t>
            </a:r>
            <a:r>
              <a:rPr lang="en-US" sz="3600" b="1" u="sng" baseline="30000" dirty="0" smtClean="0"/>
              <a:t>st</a:t>
            </a:r>
            <a:r>
              <a:rPr lang="en-US" sz="3600" b="1" u="sng" dirty="0" smtClean="0"/>
              <a:t> Step: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CodeVision AVR with crack version or latest with .[We can extend CVAVR by CodeVisionStudio]</a:t>
            </a:r>
          </a:p>
          <a:p>
            <a:r>
              <a:rPr lang="en-US" dirty="0" smtClean="0"/>
              <a:t>Install Proteus Simulators latest version.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19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20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1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21</a:t>
            </a:r>
            <a:r>
              <a:rPr lang="en-US" sz="3200" b="1" u="sng" baseline="30000" dirty="0" smtClean="0"/>
              <a:t>st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22</a:t>
            </a:r>
            <a:r>
              <a:rPr lang="en-US" sz="3200" b="1" u="sng" baseline="30000" dirty="0" smtClean="0"/>
              <a:t>nd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4365"/>
            <a:ext cx="8229600" cy="437103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24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7379"/>
            <a:ext cx="8229600" cy="4365004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25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26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47" y="1935163"/>
            <a:ext cx="8218905" cy="4389437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27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28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29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`			        </a:t>
            </a:r>
            <a:r>
              <a:rPr lang="en-US" sz="2700" b="1" u="sng" dirty="0" smtClean="0"/>
              <a:t>2</a:t>
            </a:r>
            <a:r>
              <a:rPr lang="en-US" sz="2700" b="1" u="sng" baseline="30000" dirty="0" smtClean="0"/>
              <a:t>nd</a:t>
            </a:r>
            <a:r>
              <a:rPr lang="en-US" sz="2700" b="1" u="sng" dirty="0" smtClean="0"/>
              <a:t> Step:</a:t>
            </a: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2700" b="1" dirty="0" smtClean="0"/>
              <a:t>			</a:t>
            </a:r>
            <a:r>
              <a:rPr lang="en-US" sz="1600" dirty="0" smtClean="0"/>
              <a:t>Creating a project at CVAVR.</a:t>
            </a:r>
            <a:br>
              <a:rPr lang="en-US" sz="1600" dirty="0" smtClean="0"/>
            </a:br>
            <a:r>
              <a:rPr lang="en-US" sz="1600" dirty="0" smtClean="0"/>
              <a:t>			Go to file-&gt;new-&gt;project-&gt;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4" name="Content Placeholder 3" descr="Project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4999"/>
            <a:ext cx="8229600" cy="4158771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30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65139"/>
            <a:ext cx="8229600" cy="432948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31</a:t>
            </a:r>
            <a:r>
              <a:rPr lang="en-US" sz="3200" b="1" u="sng" baseline="30000" dirty="0" smtClean="0"/>
              <a:t>st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32</a:t>
            </a:r>
            <a:r>
              <a:rPr lang="en-US" sz="3200" b="1" u="sng" baseline="30000" dirty="0" smtClean="0"/>
              <a:t>nd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77" y="1935163"/>
            <a:ext cx="8207646" cy="4389437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33</a:t>
            </a:r>
            <a:r>
              <a:rPr lang="en-US" sz="3200" b="1" u="sng" baseline="30000" dirty="0" smtClean="0"/>
              <a:t>rd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64353"/>
            <a:ext cx="8229600" cy="4331057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77" y="1935163"/>
            <a:ext cx="8207646" cy="4389437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35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05000"/>
            <a:ext cx="7848600" cy="4389437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36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j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35163"/>
            <a:ext cx="7924799" cy="438943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200912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37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dirty="0" smtClean="0"/>
              <a:t>			   </a:t>
            </a:r>
            <a:r>
              <a:rPr lang="en-US" sz="1800" dirty="0" smtClean="0"/>
              <a:t>Go to simulator ISIS Professional.</a:t>
            </a:r>
            <a:endParaRPr lang="en-US" sz="1800" dirty="0"/>
          </a:p>
        </p:txBody>
      </p:sp>
      <p:pic>
        <p:nvPicPr>
          <p:cNvPr id="4" name="Content Placeholder 3" descr="isis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66490"/>
            <a:ext cx="8229600" cy="432678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38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4538"/>
            <a:ext cx="8229600" cy="4270686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39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3</a:t>
            </a:r>
            <a:r>
              <a:rPr lang="en-US" sz="3200" b="1" u="sng" baseline="30000" dirty="0" smtClean="0"/>
              <a:t>rd</a:t>
            </a:r>
            <a:r>
              <a:rPr lang="en-US" sz="3200" b="1" u="sng" dirty="0" smtClean="0"/>
              <a:t> Step:</a:t>
            </a:r>
            <a:br>
              <a:rPr lang="en-US" sz="3200" b="1" u="sng" dirty="0" smtClean="0"/>
            </a:br>
            <a:endParaRPr lang="en-US" sz="3200" b="1" u="sng" dirty="0"/>
          </a:p>
        </p:txBody>
      </p:sp>
      <p:pic>
        <p:nvPicPr>
          <p:cNvPr id="4" name="Content Placeholder 3" descr="project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40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08551"/>
            <a:ext cx="8229600" cy="4242661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41</a:t>
            </a:r>
            <a:r>
              <a:rPr lang="en-US" sz="3200" b="1" u="sng" baseline="30000" dirty="0" smtClean="0"/>
              <a:t>st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9831"/>
            <a:ext cx="8229600" cy="42801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42</a:t>
            </a:r>
            <a:r>
              <a:rPr lang="en-US" sz="3200" b="1" u="sng" baseline="30000" dirty="0" smtClean="0"/>
              <a:t>nd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791" y="1935163"/>
            <a:ext cx="8196418" cy="4389437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43</a:t>
            </a:r>
            <a:r>
              <a:rPr lang="en-US" sz="3200" b="1" u="sng" baseline="30000" dirty="0" smtClean="0"/>
              <a:t>rd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96" y="1935163"/>
            <a:ext cx="8189607" cy="4389437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62000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96" y="1935163"/>
            <a:ext cx="8189607" cy="4389437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45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77" y="1935163"/>
            <a:ext cx="8207646" cy="438943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46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47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56" y="1935163"/>
            <a:ext cx="8014487" cy="438943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48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47" y="1935163"/>
            <a:ext cx="8218905" cy="4389437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49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US" dirty="0" smtClean="0"/>
              <a:t>			    </a:t>
            </a:r>
            <a:r>
              <a:rPr lang="en-US" sz="3200" b="1" u="sng" dirty="0" smtClean="0"/>
              <a:t>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ect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				</a:t>
            </a:r>
            <a:r>
              <a:rPr lang="en-US" sz="4000" b="1" u="sng" dirty="0" smtClean="0"/>
              <a:t>50</a:t>
            </a:r>
            <a:r>
              <a:rPr lang="en-US" sz="4000" b="1" u="sng" baseline="30000" dirty="0" smtClean="0"/>
              <a:t>th</a:t>
            </a:r>
            <a:r>
              <a:rPr lang="en-US" sz="4000" b="1" u="sng" dirty="0" smtClean="0"/>
              <a:t> Step:</a:t>
            </a:r>
            <a:r>
              <a:rPr lang="en-US" b="1" u="sng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Double click on </a:t>
            </a:r>
            <a:r>
              <a:rPr lang="en-US" sz="1800" dirty="0" err="1" smtClean="0"/>
              <a:t>AtMega</a:t>
            </a:r>
            <a:r>
              <a:rPr lang="en-US" sz="1800" dirty="0" smtClean="0"/>
              <a:t> then configure that .</a:t>
            </a:r>
            <a:r>
              <a:rPr lang="en-US" sz="1800" dirty="0" err="1" smtClean="0"/>
              <a:t>obj</a:t>
            </a:r>
            <a:r>
              <a:rPr lang="en-US" sz="1800" dirty="0" smtClean="0"/>
              <a:t> file with </a:t>
            </a:r>
            <a:r>
              <a:rPr lang="en-US" sz="1800" dirty="0" err="1" smtClean="0"/>
              <a:t>dirrectroy</a:t>
            </a:r>
            <a:r>
              <a:rPr lang="en-US" sz="1800" dirty="0" smtClean="0"/>
              <a:t> &amp; Set Clock Frequency 60 Hz.</a:t>
            </a:r>
            <a:endParaRPr lang="en-US" sz="1800" dirty="0"/>
          </a:p>
        </p:txBody>
      </p:sp>
      <p:pic>
        <p:nvPicPr>
          <p:cNvPr id="4" name="Content Placeholder 3" descr="isis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17" y="1935163"/>
            <a:ext cx="8224165" cy="4389437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51</a:t>
            </a:r>
            <a:r>
              <a:rPr lang="en-US" sz="3200" b="1" u="sng" baseline="30000" dirty="0" smtClean="0"/>
              <a:t>st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52</a:t>
            </a:r>
            <a:r>
              <a:rPr lang="en-US" sz="3200" b="1" u="sng" baseline="30000" dirty="0" smtClean="0"/>
              <a:t>nd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isis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72" y="1935163"/>
            <a:ext cx="8094655" cy="4389437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u="sng" dirty="0" smtClean="0"/>
              <a:t>53</a:t>
            </a:r>
            <a:r>
              <a:rPr lang="en-US" sz="3600" b="1" u="sng" baseline="30000" dirty="0" smtClean="0"/>
              <a:t>rd</a:t>
            </a:r>
            <a:r>
              <a:rPr lang="en-US" sz="3600" b="1" u="sng" dirty="0" smtClean="0"/>
              <a:t> Step: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Error shown here as because we didn’t write our program which have to apply on our </a:t>
            </a:r>
            <a:r>
              <a:rPr lang="en-US" sz="1600" dirty="0" err="1" smtClean="0"/>
              <a:t>avr</a:t>
            </a:r>
            <a:r>
              <a:rPr lang="en-US" sz="1600" dirty="0" smtClean="0"/>
              <a:t> </a:t>
            </a:r>
            <a:r>
              <a:rPr lang="en-US" sz="1600" dirty="0" err="1" smtClean="0"/>
              <a:t>board.So</a:t>
            </a:r>
            <a:r>
              <a:rPr lang="en-US" sz="1600" dirty="0" smtClean="0"/>
              <a:t>, we have to code here.</a:t>
            </a:r>
            <a:endParaRPr lang="en-US" sz="1600" dirty="0"/>
          </a:p>
        </p:txBody>
      </p:sp>
      <p:pic>
        <p:nvPicPr>
          <p:cNvPr id="4" name="Content Placeholder 3" descr="isis1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206" y="1935163"/>
            <a:ext cx="7555588" cy="4389437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So, We code the class file and compile &amp; build ,then test that on </a:t>
            </a:r>
            <a:r>
              <a:rPr lang="en-US" sz="1800" dirty="0" err="1" smtClean="0"/>
              <a:t>eXtreme</a:t>
            </a:r>
            <a:r>
              <a:rPr lang="en-US" sz="1800" dirty="0" smtClean="0"/>
              <a:t> Burner.</a:t>
            </a:r>
            <a:endParaRPr lang="en-US" sz="1800" dirty="0"/>
          </a:p>
        </p:txBody>
      </p:sp>
      <p:pic>
        <p:nvPicPr>
          <p:cNvPr id="4" name="Content Placeholder 3" descr="isis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55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Now Install </a:t>
            </a:r>
            <a:r>
              <a:rPr lang="en-US" sz="2200" dirty="0" err="1" smtClean="0"/>
              <a:t>eXtreme</a:t>
            </a:r>
            <a:r>
              <a:rPr lang="en-US" sz="2200" dirty="0" smtClean="0"/>
              <a:t> Burner to test </a:t>
            </a:r>
            <a:r>
              <a:rPr lang="en-US" sz="2200" dirty="0" err="1" smtClean="0"/>
              <a:t>programms</a:t>
            </a:r>
            <a:r>
              <a:rPr lang="en-US" sz="2200" dirty="0" smtClean="0"/>
              <a:t> on AVR Board.</a:t>
            </a:r>
            <a:endParaRPr lang="en-US" sz="2200" dirty="0"/>
          </a:p>
        </p:txBody>
      </p:sp>
      <p:pic>
        <p:nvPicPr>
          <p:cNvPr id="6" name="Content Placeholder 5" descr="burn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775" y="2753519"/>
            <a:ext cx="5124450" cy="2752725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56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6" name="Content Placeholder 5" descr="burner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5163"/>
            <a:ext cx="8534400" cy="4389437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57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6" name="Content Placeholder 5" descr="burner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35163"/>
            <a:ext cx="7620000" cy="4389437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58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6" name="Content Placeholder 5" descr="burner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35163"/>
            <a:ext cx="7619999" cy="4389437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59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er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35163"/>
            <a:ext cx="8077200" cy="438943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5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Step:</a:t>
            </a:r>
            <a:endParaRPr lang="en-US" sz="3200" b="1" dirty="0"/>
          </a:p>
        </p:txBody>
      </p:sp>
      <p:pic>
        <p:nvPicPr>
          <p:cNvPr id="4" name="Content Placeholder 3" descr="project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336"/>
            <a:ext cx="8229600" cy="4383091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60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er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35163"/>
            <a:ext cx="7772400" cy="4389437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61</a:t>
            </a:r>
            <a:r>
              <a:rPr lang="en-US" sz="3200" b="1" u="sng" baseline="30000" dirty="0" smtClean="0"/>
              <a:t>st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35163"/>
            <a:ext cx="7848600" cy="4389437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62</a:t>
            </a:r>
            <a:r>
              <a:rPr lang="en-US" sz="3200" b="1" u="sng" baseline="30000" dirty="0" smtClean="0"/>
              <a:t>nd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35163"/>
            <a:ext cx="7924799" cy="4389437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63</a:t>
            </a:r>
            <a:r>
              <a:rPr lang="en-US" sz="3200" b="1" u="sng" baseline="30000" dirty="0" smtClean="0"/>
              <a:t>rd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35163"/>
            <a:ext cx="7696199" cy="4389437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64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35163"/>
            <a:ext cx="7772400" cy="4389437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65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35163"/>
            <a:ext cx="7848600" cy="4389437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66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burner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35163"/>
            <a:ext cx="7696200" cy="4389437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sng" dirty="0" smtClean="0"/>
              <a:t>Pros &amp; Cons: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Ours hands on topic should be practice next using that manual step by step system design of ESD.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u="sng" dirty="0" smtClean="0"/>
              <a:t>6</a:t>
            </a:r>
            <a:r>
              <a:rPr lang="en-US" sz="3200" u="sng" baseline="30000" dirty="0" smtClean="0"/>
              <a:t>th</a:t>
            </a:r>
            <a:r>
              <a:rPr lang="en-US" sz="3200" u="sng" dirty="0" smtClean="0"/>
              <a:t> Step:</a:t>
            </a:r>
            <a:endParaRPr lang="en-US" sz="3200" u="sng" dirty="0"/>
          </a:p>
        </p:txBody>
      </p:sp>
      <p:pic>
        <p:nvPicPr>
          <p:cNvPr id="4" name="Content Placeholder 3" descr="proj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47" y="1935163"/>
            <a:ext cx="8218905" cy="438943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7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47" y="1935163"/>
            <a:ext cx="8218905" cy="43894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				</a:t>
            </a:r>
            <a:r>
              <a:rPr lang="en-US" sz="3200" b="1" u="sng" dirty="0" smtClean="0"/>
              <a:t>8</a:t>
            </a:r>
            <a:r>
              <a:rPr lang="en-US" sz="3200" b="1" u="sng" baseline="30000" dirty="0" smtClean="0"/>
              <a:t>th</a:t>
            </a:r>
            <a:r>
              <a:rPr lang="en-US" sz="3200" b="1" u="sng" dirty="0" smtClean="0"/>
              <a:t> Step:</a:t>
            </a:r>
            <a:endParaRPr lang="en-US" sz="3200" b="1" u="sng" dirty="0"/>
          </a:p>
        </p:txBody>
      </p:sp>
      <p:pic>
        <p:nvPicPr>
          <p:cNvPr id="4" name="Content Placeholder 3" descr="proj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109</TotalTime>
  <Words>199</Words>
  <Application>Microsoft Office PowerPoint</Application>
  <PresentationFormat>On-screen Show (4:3)</PresentationFormat>
  <Paragraphs>72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Flow</vt:lpstr>
      <vt:lpstr>Embedded System Design CodeVisionAVR Compiler &amp; ISIS Professional Simulator Tools Work FlowStep By Step</vt:lpstr>
      <vt:lpstr>    1st Step: </vt:lpstr>
      <vt:lpstr>`           2nd Step:    Creating a project at CVAVR.    Go to file-&gt;new-&gt;project-&gt; </vt:lpstr>
      <vt:lpstr>    3rd Step: </vt:lpstr>
      <vt:lpstr>       4th Step:</vt:lpstr>
      <vt:lpstr>    5th Step:</vt:lpstr>
      <vt:lpstr>    6th Step:</vt:lpstr>
      <vt:lpstr>    7th Step:</vt:lpstr>
      <vt:lpstr>    8th Step:</vt:lpstr>
      <vt:lpstr>    9th Step:</vt:lpstr>
      <vt:lpstr>    10th Step:</vt:lpstr>
      <vt:lpstr>    11th Step:</vt:lpstr>
      <vt:lpstr>    12th Step:</vt:lpstr>
      <vt:lpstr>    13th Step:</vt:lpstr>
      <vt:lpstr>    14th Step:</vt:lpstr>
      <vt:lpstr>    15th Step:</vt:lpstr>
      <vt:lpstr>    16th Step:</vt:lpstr>
      <vt:lpstr>    17th Step:</vt:lpstr>
      <vt:lpstr>    18th Step:</vt:lpstr>
      <vt:lpstr>    19th Step:</vt:lpstr>
      <vt:lpstr>    20th Step:</vt:lpstr>
      <vt:lpstr>    21st Step:</vt:lpstr>
      <vt:lpstr>    22nd Step:</vt:lpstr>
      <vt:lpstr>    24th Step:</vt:lpstr>
      <vt:lpstr>25th Step:</vt:lpstr>
      <vt:lpstr>26th Step:</vt:lpstr>
      <vt:lpstr>27th Step:</vt:lpstr>
      <vt:lpstr>28th Step:</vt:lpstr>
      <vt:lpstr>29th Step:</vt:lpstr>
      <vt:lpstr>30th Step:</vt:lpstr>
      <vt:lpstr>31st Step:</vt:lpstr>
      <vt:lpstr>32nd Step:</vt:lpstr>
      <vt:lpstr>33rd Step:</vt:lpstr>
      <vt:lpstr>34th Step:</vt:lpstr>
      <vt:lpstr>35th Step:</vt:lpstr>
      <vt:lpstr>36th Step:</vt:lpstr>
      <vt:lpstr>    37th Step:       Go to simulator ISIS Professional.</vt:lpstr>
      <vt:lpstr>38th Step:</vt:lpstr>
      <vt:lpstr>39th Step:</vt:lpstr>
      <vt:lpstr>40th Step:</vt:lpstr>
      <vt:lpstr>41st Step:</vt:lpstr>
      <vt:lpstr>42nd Step:</vt:lpstr>
      <vt:lpstr>43rd Step:</vt:lpstr>
      <vt:lpstr>44th Step:</vt:lpstr>
      <vt:lpstr>45th Step:</vt:lpstr>
      <vt:lpstr>46th Step:</vt:lpstr>
      <vt:lpstr>47th Step:</vt:lpstr>
      <vt:lpstr>48th Step:</vt:lpstr>
      <vt:lpstr>49th Step:</vt:lpstr>
      <vt:lpstr>    50th Step:  Double click on AtMega then configure that .obj file with dirrectroy &amp; Set Clock Frequency 60 Hz.</vt:lpstr>
      <vt:lpstr>51st Step:</vt:lpstr>
      <vt:lpstr>52nd Step:</vt:lpstr>
      <vt:lpstr>53rd Step: Error shown here as because we didn’t write our program which have to apply on our avr board.So, we have to code here.</vt:lpstr>
      <vt:lpstr>54th Step: So, We code the class file and compile &amp; build ,then test that on eXtreme Burner.</vt:lpstr>
      <vt:lpstr>55th Step: Now Install eXtreme Burner to test programms on AVR Board.</vt:lpstr>
      <vt:lpstr>56th Step:</vt:lpstr>
      <vt:lpstr>57th Step:</vt:lpstr>
      <vt:lpstr>58th Step:</vt:lpstr>
      <vt:lpstr>59th Step:</vt:lpstr>
      <vt:lpstr>60th Step:</vt:lpstr>
      <vt:lpstr>61st Step:</vt:lpstr>
      <vt:lpstr>62nd Step:</vt:lpstr>
      <vt:lpstr>63rd Step:</vt:lpstr>
      <vt:lpstr>64th Step:</vt:lpstr>
      <vt:lpstr>65th Step:</vt:lpstr>
      <vt:lpstr>66th Step:</vt:lpstr>
      <vt:lpstr>Pros &amp; Cons: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VISION AVR TOOLS WORKSTYLE</dc:title>
  <dc:creator>DEDAR</dc:creator>
  <cp:lastModifiedBy>DEDAR</cp:lastModifiedBy>
  <cp:revision>293</cp:revision>
  <dcterms:created xsi:type="dcterms:W3CDTF">2006-08-16T00:00:00Z</dcterms:created>
  <dcterms:modified xsi:type="dcterms:W3CDTF">2018-06-28T09:59:33Z</dcterms:modified>
</cp:coreProperties>
</file>